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241800" cy="2616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2286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933700" y="787400"/>
            <a:ext cx="0" cy="2286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013200" y="1892300"/>
            <a:ext cx="0" cy="768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7" name=""/>
          <p:cNvSpPr/>
          <p:nvPr/>
        </p:nvSpPr>
        <p:spPr>
          <a:xfrm>
            <a:off x="2590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8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9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051179" y="1193800"/>
            <a:ext cx="176479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Long Request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1035050" y="1441450"/>
            <a:ext cx="1892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3568700" y="16129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3136468" y="19304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4" name=""/>
          <p:cNvCxnSpPr/>
          <p:nvPr/>
        </p:nvCxnSpPr>
        <p:spPr>
          <a:xfrm>
            <a:off x="2940050" y="2165350"/>
            <a:ext cx="10668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3050971" y="22987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6" name=""/>
          <p:cNvCxnSpPr/>
          <p:nvPr/>
        </p:nvCxnSpPr>
        <p:spPr>
          <a:xfrm flipH="1">
            <a:off x="2940050" y="2533650"/>
            <a:ext cx="10668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1265097" y="2667000"/>
            <a:ext cx="152745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Long Reply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1035050" y="2914650"/>
            <a:ext cx="1892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