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128"/>
          <a:sy d="100" n="128"/>
        </p:scale>
        <p:origin x="200" y="200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6" Type="http://schemas.openxmlformats.org/officeDocument/2006/relationships/tableStyles" Target="tableStyles.xml" /><Relationship Id="rId5" Type="http://schemas.openxmlformats.org/officeDocument/2006/relationships/theme" Target="theme/theme1.xml" /><Relationship Id="rId4" Type="http://schemas.openxmlformats.org/officeDocument/2006/relationships/viewProps" Target="viewProps.xml" 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8/13/21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3" Target="../media/image1.png" Type="http://schemas.openxmlformats.org/officeDocument/2006/relationships/image" /><Relationship Id="rId2" Target="../theme/theme1.xml" Type="http://schemas.openxmlformats.org/officeDocument/2006/relationships/theme" /><Relationship Id="rId1" Target="../slideLayouts/slideLayout1.xml" Type="http://schemas.openxmlformats.org/officeDocument/2006/relationships/slideLayout" /><Relationship Id="rId6" Type="http://schemas.openxmlformats.org/officeDocument/2006/relationships/slideLayout" Target="../slideLayouts/slideLayout3.xml" /><Relationship Id="rId5" Type="http://schemas.openxmlformats.org/officeDocument/2006/relationships/slideLayout" Target="../slideLayouts/slideLayout2.xml" /><Relationship Id="rId4" Type="http://schemas.openxmlformats.org/officeDocument/2006/relationships/slideLayout" Target="../slideLayouts/slideLayout4.xml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blipFill dpi="0" rotWithShape="1">
          <a:blip r:embed="rId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/>
              <a:t>Click to edit Master title style</a:t>
            </a:r>
            <a:endParaRPr dirty="0"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dirty="0"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dirty="0" lang="en-US"/>
              <a:t>8/13/21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dirty="0" lang="en-US"/>
              <a:pPr/>
              <a:t>‹#›</a:t>
            </a:fld>
            <a:endParaRPr dirty="0" lang="en-US"/>
          </a:p>
        </p:txBody>
      </p:sp>
    </p:spTree>
  </p:cSld>
  <p:clrMap accent1="accent1" accent2="accent2" accent3="accent3" accent4="accent4" accent5="accent5" accent6="accent6" bg1="dk1" bg2="dk2" folHlink="folHlink" hlink="hlink" tx1="lt1" tx2="lt2"/>
  <p:sldLayoutIdLst>
    <p:sldLayoutId id="2147483649" r:id="rId1"/>
    <p:sldLayoutId id="2147483652" r:id="rId6"/>
    <p:sldLayoutId id="2147483651" r:id="rId5"/>
    <p:sldLayoutId id="2147483650" r:id="rId4"/>
  </p:sldLayoutIdLst>
  <p:hf dt="0" ftr="0" hdr="0" sldNum="0"/>
  <p:txStyles>
    <p:titleStyle>
      <a:lvl1pPr algn="l" defTabSz="914400" eaLnBrk="1" hangingPunct="1" latinLnBrk="0" rtl="0">
        <a:lnSpc>
          <a:spcPct val="90000"/>
        </a:lnSpc>
        <a:spcBef>
          <a:spcPct val="0"/>
        </a:spcBef>
        <a:buNone/>
        <a:defRPr b="0" kern="1200" sz="54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algn="l" defTabSz="914400" eaLnBrk="1" hangingPunct="1" indent="-228600" latinLnBrk="0" marL="228600" rtl="0">
        <a:lnSpc>
          <a:spcPct val="90000"/>
        </a:lnSpc>
        <a:spcBef>
          <a:spcPts val="1000"/>
        </a:spcBef>
        <a:buFont charset="0" panose="020B0604020202020204" pitchFamily="34" typeface="Arial"/>
        <a:buChar char="•"/>
        <a:defRPr kern="1200" sz="2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algn="l" defTabSz="914400" eaLnBrk="1" hangingPunct="1" indent="-228600" latinLnBrk="0" marL="685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4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algn="l" defTabSz="914400" eaLnBrk="1" hangingPunct="1" indent="-228600" latinLnBrk="0" marL="1143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0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algn="l" defTabSz="914400" eaLnBrk="1" hangingPunct="1" indent="-228600" latinLnBrk="0" marL="1600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algn="l" defTabSz="914400" eaLnBrk="1" hangingPunct="1" indent="-228600" latinLnBrk="0" marL="20574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algn="l" defTabSz="914400" eaLnBrk="1" hangingPunct="1" indent="-228600" latinLnBrk="0" marL="25146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indent="-228600" latinLnBrk="0" marL="2971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indent="-228600" latinLnBrk="0" marL="3429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indent="-228600" latinLnBrk="0" marL="3886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9144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9144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9144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9144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9144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9144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4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Two-Column</a:t>
            </a:r>
            <a:r>
              <a:rPr/>
              <a:t> </a:t>
            </a:r>
            <a:r>
              <a:rPr/>
              <a:t>Layout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 sz="half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One paragraph.</a:t>
            </a:r>
          </a:p>
          <a:p>
            <a:pPr lvl="0" marL="0" indent="0">
              <a:buNone/>
            </a:pPr>
            <a:r>
              <a:rPr/>
              <a:t>Another paragraph.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idx="2" sz="half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Second column paragraph.</a:t>
            </a:r>
          </a:p>
          <a:p>
            <a:pPr lvl="0" marL="0" indent="0">
              <a:buNone/>
            </a:pPr>
            <a:r>
              <a:rPr/>
              <a:t>Another second paragraph.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1</TotalTime>
  <Words>0</Words>
  <Application>Microsoft Macintosh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1980-01-01T00:00:00Z</dcterms:created>
  <dcterms:modified xsi:type="dcterms:W3CDTF">1980-01-01T00:00:00Z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