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Default Extension="png" ContentType="image/png"/>
  <Override PartName="/docProps/app.xml" ContentType="application/vnd.openxmlformats-officedocument.extended-properties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theme/theme1.xml" ContentType="application/vnd.openxmlformats-officedocument.theme+xml"/>
  <Override PartName="/ppt/presProps.xml" ContentType="application/vnd.openxmlformats-officedocument.presentationml.presProps+xml"/>
  <Override PartName="/ppt/tableStyles.xml" ContentType="application/vnd.openxmlformats-officedocument.presentationml.tableStyles+xml"/>
  <Override PartName="/docProps/core.xml" ContentType="application/vnd.openxmlformats-package.core-properties+xml"/>
  <Override PartName="/docProps/custom.xml" ContentType="application/vnd.openxmlformats-officedocument.custom-properties+xml"/>
  <Override PartName="/ppt/presentation.xml" ContentType="application/vnd.openxmlformats-officedocument.presentationml.presentation.main+xml"/>
  <Override PartName="/ppt/viewProps.xml" ContentType="application/vnd.openxmlformats-officedocument.presentationml.viewProps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</Types>
</file>

<file path=_rels/.rels><?xml version="1.0" encoding="UTF-8"?><Relationships xmlns="http://schemas.openxmlformats.org/package/2006/relationships"><Relationship Id="rId1" Type="http://schemas.openxmlformats.org/officeDocument/2006/relationships/officeDocument" Target="ppt/presentation.xml" /><Relationship Id="rId2" Type="http://schemas.openxmlformats.org/package/2006/relationships/metadata/core-properties" Target="docProps/core.xml" /><Relationship Id="rId3" Type="http://schemas.openxmlformats.org/package/2006/relationships/metadata/extended-properties" Target="docProps/app.xml" /><Relationship Id="rId4" Type="http://schemas.openxmlformats.org/officeDocument/2006/relationships/custom-properties" Target="docProps/custom.xml" /></Relationships>
</file>

<file path=ppt/presentation.xml><?xml version="1.0" encoding="utf-8"?>
<p:presentation xmlns:a="http://schemas.openxmlformats.org/drawingml/2006/main" xmlns:p="http://schemas.openxmlformats.org/presentationml/2006/main" xmlns:r="http://schemas.openxmlformats.org/officeDocument/2006/relationships" autoCompressPictures="0">
  <p:sldMasterIdLst>
    <p:sldMasterId id="2147483648" r:id="rId1"/>
  </p:sldMasterIdLst>
  <p:sldIdLst>
    <p:sldId id="256" r:id="rId2"/>
    <p:sldId id="257" r:id="rId3"/>
    <p:sldId id="258" r:id="rId4"/>
  </p:sldIdLst>
  <p:sldSz cx="12192000" cy="6858000"/>
  <p:notesSz cx="6858000" cy="9144000"/>
  <p:defaultTextStyle>
    <a:defPPr>
      <a:defRPr lang="en-US"/>
    </a:defPPr>
    <a:lvl1pPr algn="l" defTabSz="457200" eaLnBrk="1" hangingPunct="1" latinLnBrk="0" marL="0" rtl="0">
      <a:defRPr kern="1200" sz="1800">
        <a:solidFill>
          <a:schemeClr val="tx1"/>
        </a:solidFill>
        <a:latin typeface="+mn-lt"/>
        <a:ea typeface="+mn-ea"/>
        <a:cs typeface="+mn-cs"/>
      </a:defRPr>
    </a:lvl1pPr>
    <a:lvl2pPr algn="l" defTabSz="457200" eaLnBrk="1" hangingPunct="1" latinLnBrk="0" marL="457200" rtl="0">
      <a:defRPr kern="1200" sz="1800">
        <a:solidFill>
          <a:schemeClr val="tx1"/>
        </a:solidFill>
        <a:latin typeface="+mn-lt"/>
        <a:ea typeface="+mn-ea"/>
        <a:cs typeface="+mn-cs"/>
      </a:defRPr>
    </a:lvl2pPr>
    <a:lvl3pPr algn="l" defTabSz="457200" eaLnBrk="1" hangingPunct="1" latinLnBrk="0" marL="914400" rtl="0">
      <a:defRPr kern="1200" sz="1800">
        <a:solidFill>
          <a:schemeClr val="tx1"/>
        </a:solidFill>
        <a:latin typeface="+mn-lt"/>
        <a:ea typeface="+mn-ea"/>
        <a:cs typeface="+mn-cs"/>
      </a:defRPr>
    </a:lvl3pPr>
    <a:lvl4pPr algn="l" defTabSz="457200" eaLnBrk="1" hangingPunct="1" latinLnBrk="0" marL="1371600" rtl="0">
      <a:defRPr kern="1200" sz="1800">
        <a:solidFill>
          <a:schemeClr val="tx1"/>
        </a:solidFill>
        <a:latin typeface="+mn-lt"/>
        <a:ea typeface="+mn-ea"/>
        <a:cs typeface="+mn-cs"/>
      </a:defRPr>
    </a:lvl4pPr>
    <a:lvl5pPr algn="l" defTabSz="457200" eaLnBrk="1" hangingPunct="1" latinLnBrk="0" marL="1828800" rtl="0">
      <a:defRPr kern="1200" sz="1800">
        <a:solidFill>
          <a:schemeClr val="tx1"/>
        </a:solidFill>
        <a:latin typeface="+mn-lt"/>
        <a:ea typeface="+mn-ea"/>
        <a:cs typeface="+mn-cs"/>
      </a:defRPr>
    </a:lvl5pPr>
    <a:lvl6pPr algn="l" defTabSz="457200" eaLnBrk="1" hangingPunct="1" latinLnBrk="0" marL="2286000" rtl="0">
      <a:defRPr kern="1200" sz="1800">
        <a:solidFill>
          <a:schemeClr val="tx1"/>
        </a:solidFill>
        <a:latin typeface="+mn-lt"/>
        <a:ea typeface="+mn-ea"/>
        <a:cs typeface="+mn-cs"/>
      </a:defRPr>
    </a:lvl6pPr>
    <a:lvl7pPr algn="l" defTabSz="457200" eaLnBrk="1" hangingPunct="1" latinLnBrk="0" marL="2743200" rtl="0">
      <a:defRPr kern="1200" sz="1800">
        <a:solidFill>
          <a:schemeClr val="tx1"/>
        </a:solidFill>
        <a:latin typeface="+mn-lt"/>
        <a:ea typeface="+mn-ea"/>
        <a:cs typeface="+mn-cs"/>
      </a:defRPr>
    </a:lvl7pPr>
    <a:lvl8pPr algn="l" defTabSz="457200" eaLnBrk="1" hangingPunct="1" latinLnBrk="0" marL="3200400" rtl="0">
      <a:defRPr kern="1200" sz="1800">
        <a:solidFill>
          <a:schemeClr val="tx1"/>
        </a:solidFill>
        <a:latin typeface="+mn-lt"/>
        <a:ea typeface="+mn-ea"/>
        <a:cs typeface="+mn-cs"/>
      </a:defRPr>
    </a:lvl8pPr>
    <a:lvl9pPr algn="l" defTabSz="457200" eaLnBrk="1" hangingPunct="1" latinLnBrk="0" marL="3657600" rtl="0">
      <a:defRPr kern="1200" sz="18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p="http://schemas.openxmlformats.org/presentationml/2006/main" xmlns:r="http://schemas.openxmlformats.org/officeDocument/2006/relationships">
  <p:normalViewPr horzBarState="maximized">
    <p:restoredLeft autoAdjust="0" sz="20000"/>
    <p:restoredTop sz="94660"/>
  </p:normalViewPr>
  <p:slideViewPr>
    <p:cSldViewPr snapToGrid="0">
      <p:cViewPr varScale="1">
        <p:scale>
          <a:sx d="100" n="128"/>
          <a:sy d="100" n="128"/>
        </p:scale>
        <p:origin x="200" y="200"/>
      </p:cViewPr>
      <p:guideLst/>
    </p:cSldViewPr>
  </p:slideViewPr>
  <p:notesTextViewPr>
    <p:cViewPr>
      <p:scale>
        <a:sx d="1" n="1"/>
        <a:sy d="1" n="1"/>
      </p:scale>
      <p:origin x="0" y="0"/>
    </p:cViewPr>
  </p:notesTextViewPr>
  <p:gridSpacing cx="76200" cy="76200"/>
</p:viewPr>
</file>

<file path=ppt/_rels/presentation.xml.rels><?xml version="1.0" encoding="UTF-8"?><Relationships xmlns="http://schemas.openxmlformats.org/package/2006/relationships"><Relationship Id="rId2" Type="http://schemas.openxmlformats.org/officeDocument/2006/relationships/slide" Target="slides/slide1.xml" /><Relationship Id="rId3" Type="http://schemas.openxmlformats.org/officeDocument/2006/relationships/slide" Target="slides/slide2.xml" /><Relationship Id="rId4" Type="http://schemas.openxmlformats.org/officeDocument/2006/relationships/slide" Target="slides/slide3.xml" /><Relationship Id="rId5" Type="http://schemas.openxmlformats.org/officeDocument/2006/relationships/presProps" Target="presProps.xml" /><Relationship Id="rId1" Type="http://schemas.openxmlformats.org/officeDocument/2006/relationships/slideMaster" Target="slideMasters/slideMaster1.xml" /><Relationship Id="rId8" Type="http://schemas.openxmlformats.org/officeDocument/2006/relationships/tableStyles" Target="tableStyles.xml" /><Relationship Id="rId7" Type="http://schemas.openxmlformats.org/officeDocument/2006/relationships/theme" Target="theme/theme1.xml" /><Relationship Id="rId6" Type="http://schemas.openxmlformats.org/officeDocument/2006/relationships/viewProps" Target="viewProps.xml" 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209800" y="4464028"/>
            <a:ext cx="9144000" cy="1641490"/>
          </a:xfrm>
        </p:spPr>
        <p:txBody>
          <a:bodyPr wrap="none" anchor="t">
            <a:normAutofit/>
          </a:bodyPr>
          <a:lstStyle>
            <a:lvl1pPr algn="r">
              <a:defRPr sz="9600" b="0" spc="-300">
                <a:gradFill flip="none" rotWithShape="1">
                  <a:gsLst>
                    <a:gs pos="32000">
                      <a:schemeClr val="tx1">
                        <a:lumMod val="89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8100000" scaled="1"/>
                  <a:tileRect/>
                </a:gradFill>
                <a:effectLst>
                  <a:outerShdw blurRad="469900" dist="342900" dir="5400000" sy="-20000" rotWithShape="0">
                    <a:prstClr val="black">
                      <a:alpha val="66000"/>
                    </a:prstClr>
                  </a:outerShdw>
                </a:effectLst>
                <a:latin typeface="+mj-lt"/>
              </a:defRPr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209799" y="3694375"/>
            <a:ext cx="9144000" cy="754025"/>
          </a:xfrm>
        </p:spPr>
        <p:txBody>
          <a:bodyPr anchor="b">
            <a:normAutofit/>
          </a:bodyPr>
          <a:lstStyle>
            <a:lvl1pPr marL="0" indent="0" algn="r">
              <a:buNone/>
              <a:defRPr sz="3200" b="0">
                <a:gradFill flip="none" rotWithShape="1"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  <a:tileRect/>
                </a:gradFill>
                <a:latin typeface="+mj-lt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CD19FB2-3AAB-4D03-B13A-2960828C78E3}" type="datetimeFigureOut">
              <a:rPr lang="en-US" dirty="0"/>
              <a:t>8/13/21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391479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8152904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834600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7306907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988624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3579396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7272125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3090109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4089564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66899855"/>
      </p:ext>
    </p:extLst>
  </p:cSld>
  <p:clrMapOvr>
    <a:masterClrMapping/>
  </p:clrMapOvr>
</p:sldLayout>
</file>

<file path=ppt/slideMasters/_rels/slideMaster1.xml.rels><?xml version="1.0" encoding="UTF-8"?><Relationships xmlns="http://schemas.openxmlformats.org/package/2006/relationships"><Relationship Id="rId3" Target="../media/image1.png" Type="http://schemas.openxmlformats.org/officeDocument/2006/relationships/image" /><Relationship Id="rId2" Target="../theme/theme1.xml" Type="http://schemas.openxmlformats.org/officeDocument/2006/relationships/theme" /><Relationship Id="rId1" Target="../slideLayouts/slideLayout1.xml" Type="http://schemas.openxmlformats.org/officeDocument/2006/relationships/slideLayout" /><Relationship Id="rId6" Type="http://schemas.openxmlformats.org/officeDocument/2006/relationships/slideLayout" Target="../slideLayouts/slideLayout3.xml" /><Relationship Id="rId5" Type="http://schemas.openxmlformats.org/officeDocument/2006/relationships/slideLayout" Target="../slideLayouts/slideLayout2.xml" /><Relationship Id="rId4" Type="http://schemas.openxmlformats.org/officeDocument/2006/relationships/slideLayout" Target="../slideLayouts/slideLayout4.xml" /></Relationships>
</file>

<file path=ppt/slideMasters/slideMaster1.xml><?xml version="1.0" encoding="utf-8"?>
<p:sldMaster xmlns:a="http://schemas.openxmlformats.org/drawingml/2006/main" xmlns:p="http://schemas.openxmlformats.org/presentationml/2006/main" xmlns:r="http://schemas.openxmlformats.org/officeDocument/2006/relationships">
  <p:cSld>
    <p:bg>
      <p:bgPr>
        <a:blipFill dpi="0" rotWithShape="1">
          <a:blip r:embed="rId3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anchor="ctr" bIns="45720" lIns="91440" rIns="91440" rtlCol="0" tIns="45720" vert="horz">
            <a:normAutofit/>
          </a:bodyPr>
          <a:lstStyle/>
          <a:p>
            <a:r>
              <a:rPr lang="en-US"/>
              <a:t>Click to edit Master title style</a:t>
            </a:r>
            <a:endParaRPr dirty="0" lang="en-US"/>
          </a:p>
        </p:txBody>
      </p:sp>
      <p:sp>
        <p:nvSpPr>
          <p:cNvPr id="3" name="Text Placeholder 2"/>
          <p:cNvSpPr>
            <a:spLocks noGrp="1"/>
          </p:cNvSpPr>
          <p:nvPr>
            <p:ph idx="1" type="body"/>
          </p:nvPr>
        </p:nvSpPr>
        <p:spPr>
          <a:xfrm>
            <a:off x="1120000" y="1825625"/>
            <a:ext cx="10233800" cy="4351338"/>
          </a:xfrm>
          <a:prstGeom prst="rect">
            <a:avLst/>
          </a:prstGeom>
        </p:spPr>
        <p:txBody>
          <a:bodyPr bIns="45720" lIns="91440" rIns="91440" rtlCol="0" tIns="45720" vert="horz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dirty="0" lang="en-US"/>
          </a:p>
        </p:txBody>
      </p:sp>
      <p:sp>
        <p:nvSpPr>
          <p:cNvPr id="4" name="Date Placeholder 3"/>
          <p:cNvSpPr>
            <a:spLocks noGrp="1"/>
          </p:cNvSpPr>
          <p:nvPr>
            <p:ph idx="2" sz="half" type="dt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l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fld id="{51CF1133-3259-4C45-BABA-5B62D9C6F78D}" type="datetimeFigureOut">
              <a:rPr dirty="0" lang="en-US"/>
              <a:t>8/13/21</a:t>
            </a:fld>
            <a:endParaRPr dirty="0" lang="en-US"/>
          </a:p>
        </p:txBody>
      </p:sp>
      <p:sp>
        <p:nvSpPr>
          <p:cNvPr id="5" name="Footer Placeholder 4"/>
          <p:cNvSpPr>
            <a:spLocks noGrp="1"/>
          </p:cNvSpPr>
          <p:nvPr>
            <p:ph idx="3" sz="quarter" type="ftr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ctr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endParaRPr dirty="0" lang="en-US"/>
          </a:p>
        </p:txBody>
      </p:sp>
      <p:sp>
        <p:nvSpPr>
          <p:cNvPr id="6" name="Slide Number Placeholder 5"/>
          <p:cNvSpPr>
            <a:spLocks noGrp="1"/>
          </p:cNvSpPr>
          <p:nvPr>
            <p:ph idx="4" sz="quarter" type="sldNum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r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fld id="{6D22F896-40B5-4ADD-8801-0D06FADFA095}" type="slidenum">
              <a:rPr dirty="0" lang="en-US"/>
              <a:pPr/>
              <a:t>‹#›</a:t>
            </a:fld>
            <a:endParaRPr dirty="0" lang="en-US"/>
          </a:p>
        </p:txBody>
      </p:sp>
    </p:spTree>
  </p:cSld>
  <p:clrMap accent1="accent1" accent2="accent2" accent3="accent3" accent4="accent4" accent5="accent5" accent6="accent6" bg1="dk1" bg2="dk2" folHlink="folHlink" hlink="hlink" tx1="lt1" tx2="lt2"/>
  <p:sldLayoutIdLst>
    <p:sldLayoutId id="2147483649" r:id="rId1"/>
    <p:sldLayoutId id="2147483652" r:id="rId6"/>
    <p:sldLayoutId id="2147483651" r:id="rId5"/>
    <p:sldLayoutId id="2147483650" r:id="rId4"/>
  </p:sldLayoutIdLst>
  <p:hf dt="0" ftr="0" hdr="0" sldNum="0"/>
  <p:txStyles>
    <p:titleStyle>
      <a:lvl1pPr algn="l" defTabSz="914400" eaLnBrk="1" hangingPunct="1" latinLnBrk="0" rtl="0">
        <a:lnSpc>
          <a:spcPct val="90000"/>
        </a:lnSpc>
        <a:spcBef>
          <a:spcPct val="0"/>
        </a:spcBef>
        <a:buNone/>
        <a:defRPr b="0" kern="1200" sz="5400">
          <a:gradFill flip="none" rotWithShape="1">
            <a:gsLst>
              <a:gs pos="28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  <a:tileRect/>
          </a:gradFill>
          <a:latin typeface="+mj-lt"/>
          <a:ea typeface="+mj-ea"/>
          <a:cs typeface="+mj-cs"/>
        </a:defRPr>
      </a:lvl1pPr>
    </p:titleStyle>
    <p:bodyStyle>
      <a:lvl1pPr algn="l" defTabSz="914400" eaLnBrk="1" hangingPunct="1" indent="-228600" latinLnBrk="0" marL="228600" rtl="0">
        <a:lnSpc>
          <a:spcPct val="90000"/>
        </a:lnSpc>
        <a:spcBef>
          <a:spcPts val="1000"/>
        </a:spcBef>
        <a:buFont charset="0" panose="020B0604020202020204" pitchFamily="34" typeface="Arial"/>
        <a:buChar char="•"/>
        <a:defRPr kern="1200" sz="28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1pPr>
      <a:lvl2pPr algn="l" defTabSz="914400" eaLnBrk="1" hangingPunct="1" indent="-228600" latinLnBrk="0" marL="6858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24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2pPr>
      <a:lvl3pPr algn="l" defTabSz="914400" eaLnBrk="1" hangingPunct="1" indent="-228600" latinLnBrk="0" marL="11430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20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3pPr>
      <a:lvl4pPr algn="l" defTabSz="914400" eaLnBrk="1" hangingPunct="1" indent="-228600" latinLnBrk="0" marL="16002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4pPr>
      <a:lvl5pPr algn="l" defTabSz="914400" eaLnBrk="1" hangingPunct="1" indent="-228600" latinLnBrk="0" marL="20574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5pPr>
      <a:lvl6pPr algn="l" defTabSz="914400" eaLnBrk="1" hangingPunct="1" indent="-228600" latinLnBrk="0" marL="25146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solidFill>
            <a:schemeClr val="tx1"/>
          </a:solidFill>
          <a:latin typeface="+mn-lt"/>
          <a:ea typeface="+mn-ea"/>
          <a:cs typeface="+mn-cs"/>
        </a:defRPr>
      </a:lvl6pPr>
      <a:lvl7pPr algn="l" defTabSz="914400" eaLnBrk="1" hangingPunct="1" indent="-228600" latinLnBrk="0" marL="29718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solidFill>
            <a:schemeClr val="tx1"/>
          </a:solidFill>
          <a:latin typeface="+mn-lt"/>
          <a:ea typeface="+mn-ea"/>
          <a:cs typeface="+mn-cs"/>
        </a:defRPr>
      </a:lvl7pPr>
      <a:lvl8pPr algn="l" defTabSz="914400" eaLnBrk="1" hangingPunct="1" indent="-228600" latinLnBrk="0" marL="34290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solidFill>
            <a:schemeClr val="tx1"/>
          </a:solidFill>
          <a:latin typeface="+mn-lt"/>
          <a:ea typeface="+mn-ea"/>
          <a:cs typeface="+mn-cs"/>
        </a:defRPr>
      </a:lvl8pPr>
      <a:lvl9pPr algn="l" defTabSz="914400" eaLnBrk="1" hangingPunct="1" indent="-228600" latinLnBrk="0" marL="38862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algn="l" defTabSz="914400" eaLnBrk="1" hangingPunct="1" latinLnBrk="0" marL="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1pPr>
      <a:lvl2pPr algn="l" defTabSz="914400" eaLnBrk="1" hangingPunct="1" latinLnBrk="0" marL="4572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2pPr>
      <a:lvl3pPr algn="l" defTabSz="914400" eaLnBrk="1" hangingPunct="1" latinLnBrk="0" marL="9144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3pPr>
      <a:lvl4pPr algn="l" defTabSz="914400" eaLnBrk="1" hangingPunct="1" latinLnBrk="0" marL="13716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4pPr>
      <a:lvl5pPr algn="l" defTabSz="914400" eaLnBrk="1" hangingPunct="1" latinLnBrk="0" marL="18288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5pPr>
      <a:lvl6pPr algn="l" defTabSz="914400" eaLnBrk="1" hangingPunct="1" latinLnBrk="0" marL="22860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6pPr>
      <a:lvl7pPr algn="l" defTabSz="914400" eaLnBrk="1" hangingPunct="1" latinLnBrk="0" marL="27432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7pPr>
      <a:lvl8pPr algn="l" defTabSz="914400" eaLnBrk="1" hangingPunct="1" latinLnBrk="0" marL="32004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8pPr>
      <a:lvl9pPr algn="l" defTabSz="914400" eaLnBrk="1" hangingPunct="1" latinLnBrk="0" marL="36576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?>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_rels/slide2.xml.rels><?xml version="1.0" encoding="UTF-8"?>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_rels/slide3.xml.rels><?xml version="1.0" encoding="UTF-8"?>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Break with a new section-level header</a:t>
            </a:r>
          </a:p>
        </p:txBody>
      </p:sp>
    </p:spTree>
  </p:cSld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Below</a:t>
            </a:r>
            <a:r>
              <a:rPr/>
              <a:t> </a:t>
            </a:r>
            <a:r>
              <a:rPr/>
              <a:t>section-level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marL="0" indent="0">
              <a:spcBef>
                <a:spcPts val="3000"/>
              </a:spcBef>
              <a:buNone/>
            </a:pPr>
            <a:r>
              <a:rPr b="1"/>
              <a:t>Section-level</a:t>
            </a:r>
          </a:p>
          <a:p>
            <a:pPr lvl="0" marL="0" indent="0">
              <a:buNone/>
            </a:pPr>
            <a:r>
              <a:rPr/>
              <a:t>Third slide (with a section-level of 2)</a:t>
            </a:r>
          </a:p>
        </p:txBody>
      </p:sp>
    </p:spTree>
  </p:cSld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This is another slide.</a:t>
            </a:r>
          </a:p>
        </p:txBody>
      </p:sp>
    </p:spTree>
  </p:cSld>
</p:sld>
</file>

<file path=ppt/theme/theme1.xml><?xml version="1.0" encoding="utf-8"?>
<a:theme xmlns:a="http://schemas.openxmlformats.org/drawingml/2006/main" name="Depth">
  <a:themeElements>
    <a:clrScheme name="Depth">
      <a:dk1>
        <a:sysClr val="windowText" lastClr="000000"/>
      </a:dk1>
      <a:lt1>
        <a:sysClr val="window" lastClr="FFFFFF"/>
      </a:lt1>
      <a:dk2>
        <a:srgbClr val="455F51"/>
      </a:dk2>
      <a:lt2>
        <a:srgbClr val="94D7E4"/>
      </a:lt2>
      <a:accent1>
        <a:srgbClr val="41AEBD"/>
      </a:accent1>
      <a:accent2>
        <a:srgbClr val="97E9D5"/>
      </a:accent2>
      <a:accent3>
        <a:srgbClr val="A2CF49"/>
      </a:accent3>
      <a:accent4>
        <a:srgbClr val="608F3D"/>
      </a:accent4>
      <a:accent5>
        <a:srgbClr val="F4DE3A"/>
      </a:accent5>
      <a:accent6>
        <a:srgbClr val="FCB11C"/>
      </a:accent6>
      <a:hlink>
        <a:srgbClr val="FBCA98"/>
      </a:hlink>
      <a:folHlink>
        <a:srgbClr val="D3B86D"/>
      </a:folHlink>
    </a:clrScheme>
    <a:fontScheme name="Depth">
      <a:majorFont>
        <a:latin typeface="Corbel" panose="020B0503020204020204"/>
        <a:ea typeface=""/>
        <a:cs typeface=""/>
        <a:font script="Jpan" typeface="メイリオ"/>
        <a:font script="Hang" typeface="HY엽서L"/>
        <a:font script="Hans" typeface="华文楷体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Corbel" panose="020B0503020204020204"/>
        <a:ea typeface=""/>
        <a:cs typeface=""/>
        <a:font script="Jpan" typeface="メイリオ"/>
        <a:font script="Hang" typeface="HY엽서L"/>
        <a:font script="Hans" typeface="华文楷体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Depth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Depth" id="{7BEAFC2A-325C-49C4-AC08-2B765DA903F9}" vid="{1735E755-43E6-43AA-ABA2-C989ECC79AF5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TM04033923[[fn=Depth]]</Template>
  <TotalTime>1</TotalTime>
  <Words>0</Words>
  <Application>Microsoft Macintosh PowerPoint</Application>
  <PresentationFormat>Widescreen</PresentationFormat>
  <Paragraphs>0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4" baseType="lpstr">
      <vt:lpstr>Arial</vt:lpstr>
      <vt:lpstr>Corbel</vt:lpstr>
      <vt:lpstr>Depth</vt:lpstr>
      <vt:lpstr>PowerPoint Presentation</vt:lpstr>
    </vt:vector>
  </TitlesOfParts>
  <Company>Johns Hopkins University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keywords/>
  <dcterms:created xsi:type="dcterms:W3CDTF">1980-01-01T00:00:00Z</dcterms:created>
  <dcterms:modified xsi:type="dcterms:W3CDTF">1980-01-01T00:00:00Z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/>
</file>