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-4.3</c:v>
                </c:pt>
                <c:pt idx="1">
                  <c:v>2.5</c:v>
                </c:pt>
                <c:pt idx="2">
                  <c:v>3.5</c:v>
                </c:pt>
                <c:pt idx="3">
                  <c:v>-4.5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-4.4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-3.0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3860584"/>
        <c:axId val="2104099768"/>
      </c:barChart>
      <c:catAx>
        <c:axId val="21038605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04099768"/>
        <c:crosses val="autoZero"/>
        <c:auto val="1"/>
        <c:lblAlgn val="ctr"/>
        <c:lblOffset val="100"/>
        <c:noMultiLvlLbl val="0"/>
      </c:catAx>
      <c:valAx>
        <c:axId val="2104099768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2103860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6209464"/>
        <c:axId val="-2046107960"/>
      </c:barChart>
      <c:catAx>
        <c:axId val="-204620946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6107960"/>
        <c:crosses val="autoZero"/>
        <c:auto val="1"/>
        <c:lblAlgn val="ctr"/>
        <c:lblOffset val="100"/>
        <c:noMultiLvlLbl val="0"/>
      </c:catAx>
      <c:valAx>
        <c:axId val="-2046107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crossAx val="-2046209464"/>
        <c:crosses val="autoZero"/>
        <c:crossBetween val="between"/>
        <c:majorUnit val="20.0"/>
        <c:minorUnit val="4.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600" b="0" i="1" baseline="0" dirty="0" err="1" smtClean="0">
                <a:effectLst/>
              </a:rPr>
              <a:t>value_axis.crosses</a:t>
            </a:r>
            <a:r>
              <a:rPr lang="en-US" sz="1600" b="0" i="1" baseline="0" dirty="0" smtClean="0">
                <a:effectLst/>
              </a:rPr>
              <a:t> == XL_AXIS_CROSSES.MAXIMUM</a:t>
            </a:r>
            <a:endParaRPr lang="en-US" sz="20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5534152"/>
        <c:axId val="-2045541288"/>
      </c:scatterChart>
      <c:valAx>
        <c:axId val="-2045534152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-2045541288"/>
        <c:crosses val="max"/>
        <c:crossBetween val="midCat"/>
      </c:valAx>
      <c:valAx>
        <c:axId val="-2045541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5534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 b="0" i="1"/>
            </a:pPr>
            <a:r>
              <a:rPr lang="en-US" sz="1600" b="0" i="1" dirty="0" err="1" smtClean="0"/>
              <a:t>value_axis.crosses</a:t>
            </a:r>
            <a:r>
              <a:rPr lang="en-US" sz="1600" b="0" i="1" dirty="0" smtClean="0"/>
              <a:t> == XL_AXIS_CROSSES.MINIMUM</a:t>
            </a:r>
            <a:endParaRPr lang="en-US" sz="1600" b="0" i="1" dirty="0"/>
          </a:p>
        </c:rich>
      </c:tx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-3.8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45434456"/>
        <c:axId val="-2044798040"/>
      </c:bubbleChart>
      <c:valAx>
        <c:axId val="-2045434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4798040"/>
        <c:crosses val="min"/>
        <c:crossBetween val="midCat"/>
      </c:valAx>
      <c:valAx>
        <c:axId val="-2044798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5434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9111256"/>
        <c:axId val="-2045052840"/>
      </c:scatterChart>
      <c:valAx>
        <c:axId val="-2069111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5052840"/>
        <c:crossesAt val="2.75"/>
        <c:crossBetween val="midCat"/>
      </c:valAx>
      <c:valAx>
        <c:axId val="-2045052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91112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-3.2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68976120"/>
        <c:axId val="-2044974600"/>
      </c:bubbleChart>
      <c:valAx>
        <c:axId val="-2068976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4974600"/>
        <c:crossesAt val="-1.5"/>
        <c:crossBetween val="midCat"/>
      </c:valAx>
      <c:valAx>
        <c:axId val="-2044974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9761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Sheet1!$A$2:$A$8</c:f>
              <c:numCache>
                <c:formatCode>m/d/yy</c:formatCode>
                <c:ptCount val="7"/>
                <c:pt idx="0">
                  <c:v>25204.0</c:v>
                </c:pt>
                <c:pt idx="1">
                  <c:v>25205.0</c:v>
                </c:pt>
                <c:pt idx="2">
                  <c:v>25215.0</c:v>
                </c:pt>
                <c:pt idx="3">
                  <c:v>25223.0</c:v>
                </c:pt>
                <c:pt idx="4">
                  <c:v>25233.0</c:v>
                </c:pt>
                <c:pt idx="5">
                  <c:v>25244.0</c:v>
                </c:pt>
                <c:pt idx="6">
                  <c:v>25254.0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3.6</c:v>
                </c:pt>
                <c:pt idx="5">
                  <c:v>15.0</c:v>
                </c:pt>
                <c:pt idx="6">
                  <c:v>17.0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9408616"/>
        <c:axId val="-2045041656"/>
      </c:lineChart>
      <c:dateAx>
        <c:axId val="-206940861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045041656"/>
        <c:crosses val="autoZero"/>
        <c:auto val="1"/>
        <c:lblOffset val="100"/>
        <c:baseTimeUnit val="days"/>
      </c:dateAx>
      <c:valAx>
        <c:axId val="-2045041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9408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86060888"/>
        <c:axId val="-1984405480"/>
      </c:barChart>
      <c:catAx>
        <c:axId val="-1986060888"/>
        <c:scaling>
          <c:orientation val="minMax"/>
        </c:scaling>
        <c:delete val="0"/>
        <c:axPos val="b"/>
        <c:majorTickMark val="out"/>
        <c:minorTickMark val="none"/>
        <c:tickLblPos val="nextTo"/>
        <c:crossAx val="-1984405480"/>
        <c:crosses val="autoZero"/>
        <c:auto val="1"/>
        <c:lblAlgn val="ctr"/>
        <c:lblOffset val="100"/>
        <c:noMultiLvlLbl val="0"/>
      </c:catAx>
      <c:valAx>
        <c:axId val="-1984405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Foobar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986060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438546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4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92972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6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898932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737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9490069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13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104334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91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4564022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32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020541"/>
              </p:ext>
            </p:extLst>
          </p:nvPr>
        </p:nvGraphicFramePr>
        <p:xfrm>
          <a:off x="251520" y="260648"/>
          <a:ext cx="856895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271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820709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6779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</Words>
  <Application>Microsoft Macintosh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16</cp:revision>
  <dcterms:created xsi:type="dcterms:W3CDTF">2012-11-17T11:07:40Z</dcterms:created>
  <dcterms:modified xsi:type="dcterms:W3CDTF">2017-02-23T22:58:58Z</dcterms:modified>
  <cp:category/>
</cp:coreProperties>
</file>