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embeddings/oleObject1.bin" ContentType="application/vnd.openxmlformats-officedocument.oleObject"/>
  <Override PartName="/ppt/vbaProject.bin" ContentType="application/vnd.ms-office.vbaPro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59" r:id="rId5"/>
    <p:sldId id="260" r:id="rId6"/>
  </p:sldIdLst>
  <p:sldSz cx="9144000" cy="6858000" type="screen4x3"/>
  <p:notesSz cx="6858000" cy="9144000"/>
  <p:custShowLst>
    <p:custShow name="Custom Show 1" id="0">
      <p:sldLst>
        <p:sld r:id="rId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83" d="100"/>
          <a:sy n="183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2" Type="http://schemas.microsoft.com/office/2006/relationships/vbaProject" Target="vbaProject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hyperlink" Target="http://yahoo.com" TargetMode="External"/><Relationship Id="rId5" Type="http://schemas.openxmlformats.org/officeDocument/2006/relationships/hyperlink" Target="file:///\\localhost\Users\scanny\Dropbox\src\python-pptx\features\steps\test_files\cht-axis-props.pptx" TargetMode="External"/><Relationship Id="rId6" Type="http://schemas.openxmlformats.org/officeDocument/2006/relationships/hyperlink" Target="file:///\\localhost\Users\scanny\Dropbox\src\python-pptx\features\steps\test_files\72-dpi.tiff" TargetMode="External"/><Relationship Id="rId7" Type="http://schemas.openxmlformats.org/officeDocument/2006/relationships/oleObject" Target="../embeddings/oleObject1.bin"/><Relationship Id="rId8" Type="http://schemas.openxmlformats.org/officeDocument/2006/relationships/package" Target="../embeddings/Microsoft_Excel_Sheet1.xlsx"/><Relationship Id="rId9" Type="http://schemas.openxmlformats.org/officeDocument/2006/relationships/image" Target="../media/image1.emf"/><Relationship Id="rId10" Type="http://schemas.openxmlformats.org/officeDocument/2006/relationships/hyperlink" Target="/Applications/Calculator.app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0157" y="3244334"/>
            <a:ext cx="583686" cy="369332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r>
              <a:rPr lang="en-US" dirty="0" smtClean="0"/>
              <a:t>First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74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9397" y="3244334"/>
            <a:ext cx="985206" cy="369332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r>
              <a:rPr lang="en-US" dirty="0" smtClean="0"/>
              <a:t>Previous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84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78396" y="10287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0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no</a:t>
            </a:r>
          </a:p>
          <a:p>
            <a:pPr algn="ctr"/>
            <a:r>
              <a:rPr lang="en-US" sz="1200" dirty="0" smtClean="0"/>
              <a:t>action</a:t>
            </a:r>
            <a:endParaRPr lang="en-US" sz="1200" dirty="0"/>
          </a:p>
        </p:txBody>
      </p:sp>
      <p:sp>
        <p:nvSpPr>
          <p:cNvPr id="3" name="Rounded Rectangle 2">
            <a:hlinkClick r:id="" action="ppaction://hlinkshowjump?jump=firstslide"/>
          </p:cNvPr>
          <p:cNvSpPr/>
          <p:nvPr/>
        </p:nvSpPr>
        <p:spPr>
          <a:xfrm>
            <a:off x="1932958" y="10287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first</a:t>
            </a:r>
            <a:br>
              <a:rPr lang="en-US" sz="1200" dirty="0" smtClean="0"/>
            </a:br>
            <a:r>
              <a:rPr lang="en-US" sz="1200" dirty="0" smtClean="0"/>
              <a:t>slide</a:t>
            </a:r>
            <a:endParaRPr lang="en-US" sz="1200" dirty="0"/>
          </a:p>
        </p:txBody>
      </p:sp>
      <p:sp>
        <p:nvSpPr>
          <p:cNvPr id="4" name="Rounded Rectangle 3">
            <a:hlinkClick r:id="" action="ppaction://hlinkshowjump?jump=lastslide"/>
          </p:cNvPr>
          <p:cNvSpPr/>
          <p:nvPr/>
        </p:nvSpPr>
        <p:spPr>
          <a:xfrm>
            <a:off x="3387520" y="10287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last</a:t>
            </a:r>
            <a:br>
              <a:rPr lang="en-US" sz="1200" dirty="0" smtClean="0"/>
            </a:br>
            <a:r>
              <a:rPr lang="en-US" sz="1200" dirty="0" smtClean="0"/>
              <a:t>slide</a:t>
            </a:r>
            <a:endParaRPr lang="en-US" sz="1200" dirty="0"/>
          </a:p>
        </p:txBody>
      </p:sp>
      <p:sp>
        <p:nvSpPr>
          <p:cNvPr id="5" name="Rounded Rectangle 4">
            <a:hlinkClick r:id="" action="ppaction://hlinkshowjump?jump=previousslide"/>
          </p:cNvPr>
          <p:cNvSpPr/>
          <p:nvPr/>
        </p:nvSpPr>
        <p:spPr>
          <a:xfrm>
            <a:off x="4842082" y="10287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previous slide</a:t>
            </a:r>
            <a:endParaRPr lang="en-US" sz="1200" dirty="0"/>
          </a:p>
        </p:txBody>
      </p:sp>
      <p:sp>
        <p:nvSpPr>
          <p:cNvPr id="6" name="Rounded Rectangle 5">
            <a:hlinkClick r:id="" action="ppaction://hlinkshowjump?jump=nextslide"/>
          </p:cNvPr>
          <p:cNvSpPr/>
          <p:nvPr/>
        </p:nvSpPr>
        <p:spPr>
          <a:xfrm>
            <a:off x="6296644" y="10287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4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next</a:t>
            </a:r>
            <a:br>
              <a:rPr lang="en-US" sz="1200" dirty="0" smtClean="0"/>
            </a:br>
            <a:r>
              <a:rPr lang="en-US" sz="1200" dirty="0" smtClean="0"/>
              <a:t>slide</a:t>
            </a:r>
            <a:endParaRPr lang="en-US" sz="1200" dirty="0"/>
          </a:p>
        </p:txBody>
      </p:sp>
      <p:sp>
        <p:nvSpPr>
          <p:cNvPr id="7" name="Rounded Rectangle 6">
            <a:hlinkClick r:id="" action="ppaction://hlinkshowjump?jump=lastslideviewed"/>
          </p:cNvPr>
          <p:cNvSpPr/>
          <p:nvPr/>
        </p:nvSpPr>
        <p:spPr>
          <a:xfrm>
            <a:off x="7751204" y="10287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last slide</a:t>
            </a:r>
            <a:br>
              <a:rPr lang="en-US" sz="1200" dirty="0" smtClean="0"/>
            </a:br>
            <a:r>
              <a:rPr lang="en-US" sz="1200" dirty="0" smtClean="0"/>
              <a:t>viewed</a:t>
            </a:r>
            <a:endParaRPr lang="en-US" sz="1200" dirty="0"/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478396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</a:t>
            </a:r>
          </a:p>
          <a:p>
            <a:pPr algn="ctr"/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named</a:t>
            </a:r>
            <a:br>
              <a:rPr lang="en-US" sz="1200" dirty="0" smtClean="0"/>
            </a:br>
            <a:r>
              <a:rPr lang="en-US" sz="1200" dirty="0" smtClean="0"/>
              <a:t>slide</a:t>
            </a:r>
            <a:endParaRPr lang="en-US" sz="1200" dirty="0"/>
          </a:p>
        </p:txBody>
      </p:sp>
      <p:sp>
        <p:nvSpPr>
          <p:cNvPr id="11" name="Rounded Rectangle 10">
            <a:hlinkClick r:id="" action="ppaction://hlinkshowjump?jump=endshow"/>
          </p:cNvPr>
          <p:cNvSpPr/>
          <p:nvPr/>
        </p:nvSpPr>
        <p:spPr>
          <a:xfrm>
            <a:off x="1932958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end</a:t>
            </a:r>
            <a:br>
              <a:rPr lang="en-US" sz="1200" dirty="0" smtClean="0"/>
            </a:br>
            <a:r>
              <a:rPr lang="en-US" sz="1200" dirty="0" smtClean="0"/>
              <a:t>show</a:t>
            </a:r>
            <a:endParaRPr lang="en-US" sz="1200" dirty="0"/>
          </a:p>
        </p:txBody>
      </p:sp>
      <p:sp>
        <p:nvSpPr>
          <p:cNvPr id="12" name="Rounded Rectangle 11">
            <a:hlinkClick r:id="rId4"/>
          </p:cNvPr>
          <p:cNvSpPr/>
          <p:nvPr/>
        </p:nvSpPr>
        <p:spPr>
          <a:xfrm>
            <a:off x="3387520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8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hyperlink</a:t>
            </a:r>
            <a:br>
              <a:rPr lang="en-US" sz="1200" dirty="0" smtClean="0"/>
            </a:br>
            <a:endParaRPr lang="en-US" sz="1200" dirty="0"/>
          </a:p>
        </p:txBody>
      </p:sp>
      <p:sp>
        <p:nvSpPr>
          <p:cNvPr id="13" name="Rounded Rectangle 12">
            <a:hlinkClick r:id="rId5" action="ppaction://hlinkpres?slideindex=2&amp;slidetitle=PowerPoint Presentation"/>
          </p:cNvPr>
          <p:cNvSpPr/>
          <p:nvPr/>
        </p:nvSpPr>
        <p:spPr>
          <a:xfrm>
            <a:off x="4842082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9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other</a:t>
            </a:r>
            <a:br>
              <a:rPr lang="en-US" sz="1200" dirty="0" smtClean="0"/>
            </a:br>
            <a:r>
              <a:rPr lang="en-US" sz="1200" dirty="0" smtClean="0"/>
              <a:t>pptx</a:t>
            </a:r>
            <a:endParaRPr lang="en-US" sz="1200" dirty="0"/>
          </a:p>
        </p:txBody>
      </p:sp>
      <p:sp>
        <p:nvSpPr>
          <p:cNvPr id="14" name="Rounded Rectangle 13">
            <a:hlinkClick r:id="rId6" action="ppaction://hlinkfile"/>
          </p:cNvPr>
          <p:cNvSpPr/>
          <p:nvPr/>
        </p:nvSpPr>
        <p:spPr>
          <a:xfrm>
            <a:off x="6296644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10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open</a:t>
            </a:r>
            <a:br>
              <a:rPr lang="en-US" sz="1200" dirty="0" smtClean="0"/>
            </a:br>
            <a:r>
              <a:rPr lang="en-US" sz="1200" dirty="0" smtClean="0"/>
              <a:t>file</a:t>
            </a:r>
            <a:endParaRPr lang="en-US" sz="1200" dirty="0"/>
          </a:p>
        </p:txBody>
      </p:sp>
      <p:sp>
        <p:nvSpPr>
          <p:cNvPr id="15" name="Rounded Rectangle 14">
            <a:hlinkClick r:id="" action="ppaction://customshow?id=0"/>
          </p:cNvPr>
          <p:cNvSpPr/>
          <p:nvPr/>
        </p:nvSpPr>
        <p:spPr>
          <a:xfrm>
            <a:off x="7751204" y="29718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11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custom</a:t>
            </a:r>
            <a:br>
              <a:rPr lang="en-US" sz="1200" dirty="0" smtClean="0"/>
            </a:br>
            <a:r>
              <a:rPr lang="en-US" sz="1200" dirty="0" smtClean="0"/>
              <a:t>slideshow</a:t>
            </a:r>
            <a:endParaRPr lang="en-US" sz="1200" dirty="0"/>
          </a:p>
        </p:txBody>
      </p:sp>
      <p:graphicFrame>
        <p:nvGraphicFramePr>
          <p:cNvPr id="8" name="Object 7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4814569"/>
              </p:ext>
            </p:extLst>
          </p:nvPr>
        </p:nvGraphicFramePr>
        <p:xfrm>
          <a:off x="626033" y="4986337"/>
          <a:ext cx="6191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8" imgW="619186" imgH="771660" progId="Excel.Sheet.12">
                  <p:embed/>
                </p:oleObj>
              </mc:Choice>
              <mc:Fallback>
                <p:oleObj name="Worksheet" r:id="rId8" imgW="619186" imgH="7716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6033" y="4986337"/>
                        <a:ext cx="619125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ounded Rectangle 17">
            <a:hlinkClick r:id="" action="ppaction://macro?name=Dummy_Macro"/>
          </p:cNvPr>
          <p:cNvSpPr/>
          <p:nvPr/>
        </p:nvSpPr>
        <p:spPr>
          <a:xfrm>
            <a:off x="1932958" y="49149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13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run</a:t>
            </a:r>
            <a:br>
              <a:rPr lang="en-US" sz="1200" dirty="0" smtClean="0"/>
            </a:br>
            <a:r>
              <a:rPr lang="en-US" sz="1200" dirty="0" smtClean="0"/>
              <a:t>macro</a:t>
            </a:r>
            <a:endParaRPr lang="en-US" sz="1200" dirty="0"/>
          </a:p>
        </p:txBody>
      </p:sp>
      <p:sp>
        <p:nvSpPr>
          <p:cNvPr id="19" name="Rounded Rectangle 18">
            <a:hlinkClick r:id="rId10" action="ppaction://program"/>
          </p:cNvPr>
          <p:cNvSpPr/>
          <p:nvPr/>
        </p:nvSpPr>
        <p:spPr>
          <a:xfrm>
            <a:off x="3387520" y="49149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14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run</a:t>
            </a:r>
            <a:br>
              <a:rPr lang="en-US" sz="1200" dirty="0" smtClean="0"/>
            </a:br>
            <a:r>
              <a:rPr lang="en-US" sz="1200" dirty="0" smtClean="0"/>
              <a:t>program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8891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0633" y="3244334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055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3398" y="3244334"/>
            <a:ext cx="55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705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18</Words>
  <Application>Microsoft Macintosh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8" baseType="lpstr"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13</cp:revision>
  <dcterms:created xsi:type="dcterms:W3CDTF">2012-11-17T11:07:40Z</dcterms:created>
  <dcterms:modified xsi:type="dcterms:W3CDTF">2015-11-17T02:47:55Z</dcterms:modified>
  <cp:category/>
</cp:coreProperties>
</file>